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6"/>
  </p:normalViewPr>
  <p:slideViewPr>
    <p:cSldViewPr snapToGrid="0">
      <p:cViewPr varScale="1">
        <p:scale>
          <a:sx n="114" d="100"/>
          <a:sy n="114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F8BC-981E-8334-8ECF-B26FC8D98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5BF04-CC16-73EA-CE34-E5E66E694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9F2C5-E81A-D772-2634-99B99B81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0CD4B-79D3-6B4E-1F51-A32D1DA4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2F404-445E-8176-8FBA-C3CE465B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CCDB-2BF4-BCCD-827E-77F439EB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25ED2-E7D5-5993-59EE-7CC6EFF40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730E-1745-6DD9-1B14-A745588F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937F0-188D-8851-6792-02D4E336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470E-6E3F-C929-AED3-CBCD3414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836B5-169C-4F4C-EAE8-4C340FEFA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F5EA7-7F90-F18C-EA95-EB82EF920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0370B-5A07-0256-8E34-06BBC775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C4B4-795B-8809-1750-FB463340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734F1-F541-771A-2095-202095BA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6960-B8DB-0D40-16F9-2FD0D29A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D64D-5D43-6C98-27F3-37C5B383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7B984-9567-784A-7E7D-90117549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1EDA-99DF-BD38-911C-518A84C7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E7880-65A9-5F18-A2F1-E635F441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650E-8937-3ADD-132F-096FCE62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985AF-D149-94E6-0822-3BFB0DE08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26C72-D696-EF7D-1AE9-7FCBDA24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F2843-902E-702F-A6D7-E5A24DFC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3F4CC-DA90-5A66-C3CE-31B2113A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7846-D93A-5D1C-1B83-2BEBED42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7445-A9D0-55F7-18A1-F320AA312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97731-B109-7878-4CC9-D10466304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9BD01-7092-3B4D-3339-EC6FA2E0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042EA-0295-8D84-3A76-6685CF09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BA472-4877-55EC-0BE0-46534A57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3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94A7-1D7A-EBD7-E264-86943D5A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35F09-916E-875E-7F3C-20C82BF33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BF8B4-9A0A-6F4D-0AEB-AACC7FF4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9D68B-DB04-722A-6A4C-E5D64EF0D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93656-39F9-5D17-6664-C4B2585CA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F8E01-13CB-CA1D-EA1E-F16DD950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929D2-F513-488F-CF31-92A4C114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4569E-75A4-EE91-8A4B-FD040A19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FE1B-A334-FF7A-5EA8-1854DCFD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7E46E-975E-20B6-70B6-99703A9C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D2D90-16DA-9E13-7AF9-5C828B4A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E3490-3741-BAFD-1D1A-E36E1D4D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AA15E-AB65-1DD4-D4CC-F2259C25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A34FB-FE0B-7E4A-39B9-780746F6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EC56-FCCD-1C96-1951-F3ADEC06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846A-4115-6AB6-D3BB-51001FB5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1E640-C119-0F29-106F-171A440A1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2DF5C-FA5A-2906-8912-7B0AA799C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0F5F0-6015-292B-3F1F-0407EB4B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2DFAE-2305-045C-98B0-F8C126D0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ABDDE-E907-1FFA-74FB-4AC1A5BA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4B2F-A854-EA16-3D2D-4719E4AE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6B86-311D-9B64-DB2E-68FC91DA4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34BD2-6EA8-4DE1-9A6C-82A2F8FE1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4C14B-D2A9-ACE8-7AD8-9456D2D4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A1B6C-CA91-B59E-39B7-085462FF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09570-DC86-7229-7AEB-AAFC7141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C7302-1A48-95EE-2461-1870E806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1B98F-F11E-984A-8846-9437E227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3319-BB08-9C4D-DFAA-AAD5EB19C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847E3E-ECF2-954F-8C46-B9232CC083B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B213-E6F0-DBE9-DB1D-7D4486426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0CC69-FC42-C530-811A-FCF7B41A5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AF30A-7ABA-4548-95BD-FD92E859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71C3-B43C-EDB7-4ECD-34F4A0E34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0EC76-B505-93C5-348F-C0B8C6D40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AD7E9-3F44-21AA-86A4-E81EB06A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5C4CC-425D-AAE0-3EF5-540715C0A6D6}"/>
              </a:ext>
            </a:extLst>
          </p:cNvPr>
          <p:cNvSpPr txBox="1"/>
          <p:nvPr/>
        </p:nvSpPr>
        <p:spPr>
          <a:xfrm>
            <a:off x="869795" y="4616605"/>
            <a:ext cx="357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Date here!</a:t>
            </a:r>
          </a:p>
        </p:txBody>
      </p:sp>
    </p:spTree>
    <p:extLst>
      <p:ext uri="{BB962C8B-B14F-4D97-AF65-F5344CB8AC3E}">
        <p14:creationId xmlns:p14="http://schemas.microsoft.com/office/powerpoint/2010/main" val="404066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Ariana Heathers-Barth</dc:creator>
  <cp:lastModifiedBy>Ariana Heathers-Barth</cp:lastModifiedBy>
  <cp:revision>1</cp:revision>
  <dcterms:created xsi:type="dcterms:W3CDTF">2024-09-10T12:54:14Z</dcterms:created>
  <dcterms:modified xsi:type="dcterms:W3CDTF">2024-09-10T12:55:53Z</dcterms:modified>
</cp:coreProperties>
</file>